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15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78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77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14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086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42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35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16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6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71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57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05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4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CCE7C2-0841-470B-9FC5-42B2E1F742F4}"/>
              </a:ext>
            </a:extLst>
          </p:cNvPr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Apple SD Gothic Neo" charset="-127"/>
                <a:ea typeface="Apple SD Gothic Neo" charset="-127"/>
                <a:cs typeface="Apple SD Gothic Neo" charset="-127"/>
              </a:rPr>
              <a:t>입 학 지 원 </a:t>
            </a:r>
            <a:r>
              <a:rPr lang="ko-KR" altLang="en-US" sz="24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서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제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6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기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         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접수 번호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:       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 </a:t>
            </a:r>
            <a:endParaRPr lang="ko-KR" altLang="en-US" b="1" dirty="0">
              <a:latin typeface="Apple SD Gothic Neo" charset="-127"/>
              <a:ea typeface="Apple SD Gothic Neo" charset="-127"/>
              <a:cs typeface="Apple SD Gothic Neo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DC36252-D399-429C-9A67-976B0C4BDB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469" y="1215901"/>
          <a:ext cx="6289731" cy="679648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:a16="http://schemas.microsoft.com/office/drawing/2014/main" val="1138710043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566400082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741231568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1284628849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3185607915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한글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한자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사진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391856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영문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66918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65351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핸드폰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       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90059"/>
                  </a:ext>
                </a:extLst>
              </a:tr>
              <a:tr h="3827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258152"/>
                  </a:ext>
                </a:extLst>
              </a:tr>
              <a:tr h="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312489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연락처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전화번호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팩스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70083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82768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비상연락망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관계 및 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i="0" kern="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666112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612389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effectLst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직장명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및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659080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44964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70942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259458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57885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090402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22607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</a:rPr>
                        <a:t>:  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</a:rPr>
                        <a:t>)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본인과의 관계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49775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FF66AF53-2C4A-46C6-9B28-7B849CA3E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본인은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카이스트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바이오헬스최고위</a:t>
            </a:r>
            <a:r>
              <a:rPr lang="ko-KR" altLang="en-US" sz="1200" b="1" spc="-150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혁신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과정에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입학하고자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소정의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서류를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갖추어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지원합니다</a:t>
            </a:r>
            <a:r>
              <a:rPr kumimoji="0" lang="en-US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.</a:t>
            </a:r>
            <a:endParaRPr kumimoji="0" lang="en-US" altLang="ko-KR" sz="1200" b="1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 </a:t>
            </a:r>
            <a:endParaRPr kumimoji="0" lang="en-US" altLang="ko-KR" sz="1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년      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월         </a:t>
            </a:r>
            <a:r>
              <a:rPr kumimoji="0" lang="ko-KR" altLang="en-US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일 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지원자 </a:t>
            </a: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: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          </a:t>
            </a:r>
            <a:r>
              <a:rPr kumimoji="0" lang="en-US" altLang="ko-KR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kumimoji="0" lang="ko-KR" altLang="en-US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인</a:t>
            </a:r>
            <a:r>
              <a:rPr kumimoji="0" lang="en-US" altLang="ko-KR" sz="1200" b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3"/>
          <a:stretch/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8"/>
          <a:stretch/>
        </p:blipFill>
        <p:spPr>
          <a:xfrm>
            <a:off x="2941644" y="9202779"/>
            <a:ext cx="1012839" cy="4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</cp:revision>
  <dcterms:created xsi:type="dcterms:W3CDTF">2019-12-03T02:04:54Z</dcterms:created>
  <dcterms:modified xsi:type="dcterms:W3CDTF">2019-12-03T02:07:13Z</dcterms:modified>
</cp:coreProperties>
</file>