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96" r:id="rId1"/>
  </p:sldMasterIdLst>
  <p:notesMasterIdLst>
    <p:notesMasterId r:id="rId3"/>
  </p:notesMasterIdLst>
  <p:sldIdLst>
    <p:sldId id="262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14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r">
              <a:defRPr sz="1300"/>
            </a:lvl1pPr>
          </a:lstStyle>
          <a:p>
            <a:pPr lvl="0">
              <a:defRPr/>
            </a:pPr>
            <a:fld id="{0EBE4404-4D52-4453-AEE1-E56EED4BFA04}" type="datetime1">
              <a:rPr lang="ko-KR" altLang="en-US"/>
              <a:pPr lvl="0">
                <a:defRPr/>
              </a:pPr>
              <a:t>2021-08-25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r">
              <a:defRPr sz="1300"/>
            </a:lvl1pPr>
          </a:lstStyle>
          <a:p>
            <a:pPr lvl="0">
              <a:defRPr/>
            </a:pPr>
            <a:fld id="{E0B0F718-D874-44D8-8D41-F2645AF3784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88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6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0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dirty="0">
                <a:latin typeface="+mj-ea"/>
                <a:ea typeface="+mj-ea"/>
                <a:cs typeface="Apple SD Gothic Neo"/>
              </a:rPr>
              <a:t>입 학 지 원 서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제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7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기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         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접수 번호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:       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94953"/>
              </p:ext>
            </p:extLst>
          </p:nvPr>
        </p:nvGraphicFramePr>
        <p:xfrm>
          <a:off x="301469" y="1215901"/>
          <a:ext cx="6289731" cy="6740232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  <a:latin typeface="+mn-lt"/>
                        </a:rPr>
                        <a:t>한글</a:t>
                      </a:r>
                      <a:r>
                        <a:rPr lang="en-US" altLang="ko-KR" sz="1100" kern="0" spc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latin typeface="+mn-lt"/>
                        </a:rPr>
                        <a:t>한자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사진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  <a:latin typeface="+mn-lt"/>
                        </a:rPr>
                        <a:t>영문</a:t>
                      </a:r>
                      <a:r>
                        <a:rPr lang="en-US" altLang="ko-KR" sz="1100" kern="0" spc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핸드폰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           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83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직위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 연락처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전화번호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팩스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이메일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비상연락망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관계 및 성명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b="0" i="0" kern="0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주요 경력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직장명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및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 err="1">
                          <a:effectLst/>
                          <a:latin typeface="+mn-lt"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 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 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   본인과의 관계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본인은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카이스트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 err="1" smtClean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바이오헬스</a:t>
            </a:r>
            <a:r>
              <a:rPr kumimoji="0" lang="en-US" altLang="ko-KR" sz="1200" u="none" strike="noStrike" cap="none" spc="-150" normalizeH="0" baseline="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최고위</a:t>
            </a:r>
            <a:r>
              <a:rPr lang="ko-KR" altLang="en-US" sz="1200" spc="-150" dirty="0" smtClean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혁신</a:t>
            </a:r>
            <a:r>
              <a:rPr kumimoji="0" lang="ko-KR" altLang="ko-KR" sz="1200" u="none" strike="noStrike" cap="none" spc="-150" normalizeH="0" baseline="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과정에 </a:t>
            </a:r>
            <a:r>
              <a:rPr kumimoji="0" lang="en-US" altLang="ko-KR" sz="1200" u="none" strike="noStrike" cap="none" spc="-150" normalizeH="0" baseline="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입학하고자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소정의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서류를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갖추어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지원합니다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.</a:t>
            </a:r>
          </a:p>
          <a:p>
            <a:pPr marL="0" marR="0" lvl="0" indent="0" algn="just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 </a:t>
            </a:r>
          </a:p>
          <a:p>
            <a:pPr marL="0" marR="0" lvl="0" indent="0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년      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월         일      지원자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: 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          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(</a:t>
            </a:r>
            <a:r>
              <a:rPr kumimoji="0" lang="ko-KR" altLang="en-US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인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rcRect b="13220"/>
          <a:stretch>
            <a:fillRect/>
          </a:stretch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00380" y="9116972"/>
            <a:ext cx="3854792" cy="487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144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108</cp:revision>
  <cp:lastPrinted>2021-08-25T05:35:06Z</cp:lastPrinted>
  <dcterms:created xsi:type="dcterms:W3CDTF">2018-11-26T07:35:23Z</dcterms:created>
  <dcterms:modified xsi:type="dcterms:W3CDTF">2021-08-25T05:36:37Z</dcterms:modified>
  <cp:version/>
</cp:coreProperties>
</file>